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330" r:id="rId2"/>
    <p:sldId id="331" r:id="rId3"/>
    <p:sldId id="329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63" r:id="rId28"/>
    <p:sldId id="357" r:id="rId29"/>
    <p:sldId id="358" r:id="rId30"/>
    <p:sldId id="356" r:id="rId31"/>
    <p:sldId id="359" r:id="rId32"/>
    <p:sldId id="360" r:id="rId33"/>
    <p:sldId id="361" r:id="rId34"/>
    <p:sldId id="362" r:id="rId35"/>
    <p:sldId id="347" r:id="rId36"/>
    <p:sldId id="364" r:id="rId37"/>
    <p:sldId id="365" r:id="rId38"/>
    <p:sldId id="366" r:id="rId39"/>
    <p:sldId id="367" r:id="rId40"/>
    <p:sldId id="368" r:id="rId41"/>
    <p:sldId id="369" r:id="rId42"/>
    <p:sldId id="290" r:id="rId43"/>
  </p:sldIdLst>
  <p:sldSz cx="11522075" cy="6480175"/>
  <p:notesSz cx="6858000" cy="9144000"/>
  <p:defaultTextStyle>
    <a:defPPr>
      <a:defRPr lang="zh-CN"/>
    </a:defPPr>
    <a:lvl1pPr marL="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847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4505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36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>
          <p15:clr>
            <a:srgbClr val="A4A3A4"/>
          </p15:clr>
        </p15:guide>
        <p15:guide id="2" pos="3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9EA"/>
    <a:srgbClr val="0064AB"/>
    <a:srgbClr val="2578ED"/>
    <a:srgbClr val="2E7EEE"/>
    <a:srgbClr val="601986"/>
    <a:srgbClr val="9AC934"/>
    <a:srgbClr val="218BC2"/>
    <a:srgbClr val="2B7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5" autoAdjust="0"/>
    <p:restoredTop sz="94136" autoAdjust="0"/>
  </p:normalViewPr>
  <p:slideViewPr>
    <p:cSldViewPr snapToGrid="0">
      <p:cViewPr varScale="1">
        <p:scale>
          <a:sx n="119" d="100"/>
          <a:sy n="119" d="100"/>
        </p:scale>
        <p:origin x="408" y="96"/>
      </p:cViewPr>
      <p:guideLst>
        <p:guide orient="horz" pos="1979"/>
        <p:guide pos="3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F071-983E-4412-B9FC-2E533F3B54F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B4829-8E4E-4E54-8ED3-0EF85175E0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B4829-8E4E-4E54-8ED3-0EF85175E038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060529"/>
            <a:ext cx="8641556" cy="2256061"/>
          </a:xfrm>
        </p:spPr>
        <p:txBody>
          <a:bodyPr anchor="b"/>
          <a:lstStyle>
            <a:lvl1pPr algn="ctr">
              <a:defRPr sz="5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403592"/>
            <a:ext cx="8641556" cy="1564542"/>
          </a:xfrm>
        </p:spPr>
        <p:txBody>
          <a:bodyPr/>
          <a:lstStyle>
            <a:lvl1pPr marL="0" indent="0" algn="ctr">
              <a:buNone/>
              <a:defRPr sz="2300"/>
            </a:lvl1pPr>
            <a:lvl2pPr marL="431800" indent="0" algn="ctr">
              <a:buNone/>
              <a:defRPr sz="190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00"/>
            </a:lvl4pPr>
            <a:lvl5pPr marL="1728470" indent="0" algn="ctr">
              <a:buNone/>
              <a:defRPr sz="1500"/>
            </a:lvl5pPr>
            <a:lvl6pPr marL="2160270" indent="0" algn="ctr">
              <a:buNone/>
              <a:defRPr sz="1500"/>
            </a:lvl6pPr>
            <a:lvl7pPr marL="2592070" indent="0" algn="ctr">
              <a:buNone/>
              <a:defRPr sz="1500"/>
            </a:lvl7pPr>
            <a:lvl8pPr marL="3024505" indent="0" algn="ctr">
              <a:buNone/>
              <a:defRPr sz="1500"/>
            </a:lvl8pPr>
            <a:lvl9pPr marL="3456305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45009"/>
            <a:ext cx="2484447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45009"/>
            <a:ext cx="7309316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615545"/>
            <a:ext cx="9937790" cy="2695572"/>
          </a:xfrm>
        </p:spPr>
        <p:txBody>
          <a:bodyPr anchor="b"/>
          <a:lstStyle>
            <a:lvl1pPr>
              <a:defRPr sz="5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336618"/>
            <a:ext cx="9937790" cy="1417538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284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245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725046"/>
            <a:ext cx="4896882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725046"/>
            <a:ext cx="4896882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45010"/>
            <a:ext cx="9937790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44" y="1588543"/>
            <a:ext cx="4874377" cy="7785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1800" indent="0">
              <a:buNone/>
              <a:defRPr sz="190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00" b="1"/>
            </a:lvl4pPr>
            <a:lvl5pPr marL="1728470" indent="0">
              <a:buNone/>
              <a:defRPr sz="1500" b="1"/>
            </a:lvl5pPr>
            <a:lvl6pPr marL="2160270" indent="0">
              <a:buNone/>
              <a:defRPr sz="1500" b="1"/>
            </a:lvl6pPr>
            <a:lvl7pPr marL="2592070" indent="0">
              <a:buNone/>
              <a:defRPr sz="1500" b="1"/>
            </a:lvl7pPr>
            <a:lvl8pPr marL="3024505" indent="0">
              <a:buNone/>
              <a:defRPr sz="1500" b="1"/>
            </a:lvl8pPr>
            <a:lvl9pPr marL="3456305" indent="0">
              <a:buNone/>
              <a:defRPr sz="15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44" y="2367064"/>
            <a:ext cx="4874377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588543"/>
            <a:ext cx="4898383" cy="7785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1800" indent="0">
              <a:buNone/>
              <a:defRPr sz="190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00" b="1"/>
            </a:lvl4pPr>
            <a:lvl5pPr marL="1728470" indent="0">
              <a:buNone/>
              <a:defRPr sz="1500" b="1"/>
            </a:lvl5pPr>
            <a:lvl6pPr marL="2160270" indent="0">
              <a:buNone/>
              <a:defRPr sz="1500" b="1"/>
            </a:lvl6pPr>
            <a:lvl7pPr marL="2592070" indent="0">
              <a:buNone/>
              <a:defRPr sz="1500" b="1"/>
            </a:lvl7pPr>
            <a:lvl8pPr marL="3024505" indent="0">
              <a:buNone/>
              <a:defRPr sz="1500" b="1"/>
            </a:lvl8pPr>
            <a:lvl9pPr marL="3456305" indent="0">
              <a:buNone/>
              <a:defRPr sz="15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367064"/>
            <a:ext cx="4898383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32012"/>
            <a:ext cx="3716169" cy="151204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933026"/>
            <a:ext cx="5833050" cy="460512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4" y="1944052"/>
            <a:ext cx="3716169" cy="3601598"/>
          </a:xfrm>
        </p:spPr>
        <p:txBody>
          <a:bodyPr/>
          <a:lstStyle>
            <a:lvl1pPr marL="0" indent="0">
              <a:buNone/>
              <a:defRPr sz="1500"/>
            </a:lvl1pPr>
            <a:lvl2pPr marL="431800" indent="0">
              <a:buNone/>
              <a:defRPr sz="1300"/>
            </a:lvl2pPr>
            <a:lvl3pPr marL="864235" indent="0">
              <a:buNone/>
              <a:defRPr sz="1100"/>
            </a:lvl3pPr>
            <a:lvl4pPr marL="1296035" indent="0">
              <a:buNone/>
              <a:defRPr sz="900"/>
            </a:lvl4pPr>
            <a:lvl5pPr marL="1728470" indent="0">
              <a:buNone/>
              <a:defRPr sz="900"/>
            </a:lvl5pPr>
            <a:lvl6pPr marL="2160270" indent="0">
              <a:buNone/>
              <a:defRPr sz="900"/>
            </a:lvl6pPr>
            <a:lvl7pPr marL="2592070" indent="0">
              <a:buNone/>
              <a:defRPr sz="900"/>
            </a:lvl7pPr>
            <a:lvl8pPr marL="3024505" indent="0">
              <a:buNone/>
              <a:defRPr sz="900"/>
            </a:lvl8pPr>
            <a:lvl9pPr marL="345630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4" y="432012"/>
            <a:ext cx="3716169" cy="151204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933026"/>
            <a:ext cx="5833050" cy="4605124"/>
          </a:xfrm>
        </p:spPr>
        <p:txBody>
          <a:bodyPr/>
          <a:lstStyle>
            <a:lvl1pPr marL="0" indent="0">
              <a:buNone/>
              <a:defRPr sz="3000"/>
            </a:lvl1pPr>
            <a:lvl2pPr marL="431800" indent="0">
              <a:buNone/>
              <a:defRPr sz="2600"/>
            </a:lvl2pPr>
            <a:lvl3pPr marL="864235" indent="0">
              <a:buNone/>
              <a:defRPr sz="2300"/>
            </a:lvl3pPr>
            <a:lvl4pPr marL="1296035" indent="0">
              <a:buNone/>
              <a:defRPr sz="1900"/>
            </a:lvl4pPr>
            <a:lvl5pPr marL="1728470" indent="0">
              <a:buNone/>
              <a:defRPr sz="1900"/>
            </a:lvl5pPr>
            <a:lvl6pPr marL="2160270" indent="0">
              <a:buNone/>
              <a:defRPr sz="1900"/>
            </a:lvl6pPr>
            <a:lvl7pPr marL="2592070" indent="0">
              <a:buNone/>
              <a:defRPr sz="1900"/>
            </a:lvl7pPr>
            <a:lvl8pPr marL="3024505" indent="0">
              <a:buNone/>
              <a:defRPr sz="1900"/>
            </a:lvl8pPr>
            <a:lvl9pPr marL="3456305" indent="0">
              <a:buNone/>
              <a:defRPr sz="19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4" y="1944052"/>
            <a:ext cx="3716169" cy="3601598"/>
          </a:xfrm>
        </p:spPr>
        <p:txBody>
          <a:bodyPr/>
          <a:lstStyle>
            <a:lvl1pPr marL="0" indent="0">
              <a:buNone/>
              <a:defRPr sz="1500"/>
            </a:lvl1pPr>
            <a:lvl2pPr marL="431800" indent="0">
              <a:buNone/>
              <a:defRPr sz="1300"/>
            </a:lvl2pPr>
            <a:lvl3pPr marL="864235" indent="0">
              <a:buNone/>
              <a:defRPr sz="1100"/>
            </a:lvl3pPr>
            <a:lvl4pPr marL="1296035" indent="0">
              <a:buNone/>
              <a:defRPr sz="900"/>
            </a:lvl4pPr>
            <a:lvl5pPr marL="1728470" indent="0">
              <a:buNone/>
              <a:defRPr sz="900"/>
            </a:lvl5pPr>
            <a:lvl6pPr marL="2160270" indent="0">
              <a:buNone/>
              <a:defRPr sz="900"/>
            </a:lvl6pPr>
            <a:lvl7pPr marL="2592070" indent="0">
              <a:buNone/>
              <a:defRPr sz="900"/>
            </a:lvl7pPr>
            <a:lvl8pPr marL="3024505" indent="0">
              <a:buNone/>
              <a:defRPr sz="900"/>
            </a:lvl8pPr>
            <a:lvl9pPr marL="345630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45010"/>
            <a:ext cx="9937790" cy="1252534"/>
          </a:xfrm>
          <a:prstGeom prst="rect">
            <a:avLst/>
          </a:prstGeom>
        </p:spPr>
        <p:txBody>
          <a:bodyPr vert="horz" lIns="86411" tIns="43205" rIns="86411" bIns="4320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725046"/>
            <a:ext cx="9937790" cy="4111612"/>
          </a:xfrm>
          <a:prstGeom prst="rect">
            <a:avLst/>
          </a:prstGeom>
        </p:spPr>
        <p:txBody>
          <a:bodyPr vert="horz" lIns="86411" tIns="43205" rIns="86411" bIns="4320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006163"/>
            <a:ext cx="2592467" cy="345009"/>
          </a:xfrm>
          <a:prstGeom prst="rect">
            <a:avLst/>
          </a:prstGeom>
        </p:spPr>
        <p:txBody>
          <a:bodyPr vert="horz" lIns="86411" tIns="43205" rIns="86411" bIns="4320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8" y="6006163"/>
            <a:ext cx="3888700" cy="345009"/>
          </a:xfrm>
          <a:prstGeom prst="rect">
            <a:avLst/>
          </a:prstGeom>
        </p:spPr>
        <p:txBody>
          <a:bodyPr vert="horz" lIns="86411" tIns="43205" rIns="86411" bIns="4320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006163"/>
            <a:ext cx="2592467" cy="345009"/>
          </a:xfrm>
          <a:prstGeom prst="rect">
            <a:avLst/>
          </a:prstGeom>
        </p:spPr>
        <p:txBody>
          <a:bodyPr vert="horz" lIns="86411" tIns="43205" rIns="86411" bIns="4320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内容占位符 7" descr="/Users/song/Desktop/蓝桥行政/04-国信蓝桥北京/03-行政类文件/07-蓝桥logo/CC蓝桥云课...pngCC蓝桥云课..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>
          <a:xfrm>
            <a:off x="8429625" y="654050"/>
            <a:ext cx="2682240" cy="6153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63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00" indent="-215900" algn="l" defTabSz="863600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33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370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0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40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3600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47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505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36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1.em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4395" y="0"/>
            <a:ext cx="11646897" cy="7000882"/>
            <a:chOff x="24395" y="0"/>
            <a:chExt cx="11646897" cy="700088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5" y="0"/>
              <a:ext cx="11473284" cy="64801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875" y="3703886"/>
              <a:ext cx="4748417" cy="3296996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69265" y="431165"/>
            <a:ext cx="3830955" cy="940751"/>
            <a:chOff x="644144" y="801452"/>
            <a:chExt cx="4600955" cy="1249853"/>
          </a:xfrm>
        </p:grpSpPr>
        <p:sp>
          <p:nvSpPr>
            <p:cNvPr id="7" name="TextBox 6"/>
            <p:cNvSpPr txBox="1"/>
            <p:nvPr/>
          </p:nvSpPr>
          <p:spPr>
            <a:xfrm>
              <a:off x="644144" y="1623579"/>
              <a:ext cx="4600955" cy="427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连接高校和企业</a:t>
              </a:r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助力职业教育升级</a:t>
              </a:r>
            </a:p>
          </p:txBody>
        </p:sp>
        <p:pic>
          <p:nvPicPr>
            <p:cNvPr id="4" name="图片 3" descr="/Users/song/Desktop/蓝桥行政/04-国信蓝桥北京/03-行政类文件/07-蓝桥logo/CC蓝桥云课..pngCC蓝桥云课.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55298" y="801452"/>
              <a:ext cx="3906198" cy="716252"/>
            </a:xfrm>
            <a:prstGeom prst="rect">
              <a:avLst/>
            </a:prstGeom>
          </p:spPr>
        </p:pic>
        <p:cxnSp>
          <p:nvCxnSpPr>
            <p:cNvPr id="5" name="直接连接符 4"/>
            <p:cNvCxnSpPr/>
            <p:nvPr/>
          </p:nvCxnSpPr>
          <p:spPr>
            <a:xfrm>
              <a:off x="723901" y="1634248"/>
              <a:ext cx="4368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40259" y="1839465"/>
            <a:ext cx="8641556" cy="2256061"/>
          </a:xfrm>
        </p:spPr>
        <p:txBody>
          <a:bodyPr>
            <a:normAutofit fontScale="90000"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蓝桥杯省赛无忧班（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组）</a:t>
            </a:r>
            <a:b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440259" y="4171435"/>
            <a:ext cx="8641556" cy="1564542"/>
          </a:xfrm>
        </p:spPr>
        <p:txBody>
          <a:bodyPr/>
          <a:lstStyle/>
          <a:p>
            <a:r>
              <a:rPr lang="zh-CN" altLang="en-US" sz="48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学长带练第</a:t>
            </a:r>
            <a:r>
              <a:rPr lang="en-US" altLang="zh-CN" sz="48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8</a:t>
            </a:r>
            <a:r>
              <a:rPr lang="zh-CN" altLang="en-US" sz="48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次直播</a:t>
            </a:r>
            <a:endParaRPr lang="zh-CN" altLang="en-US" sz="489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88E08-264F-A9D6-0290-3BFA9B6A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402DFE4-4B62-E4F8-4A51-C054CDA73CD3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FA7B959-9149-8FD8-6937-A471B7B56EF9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F4FB281-5EC8-04A2-E036-FB6CF852E60F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7E858FA0-12DF-C903-348F-24DFF827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最快洗车时间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59A8113-4425-0961-B3E7-BA9CD12D44B1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F445142-090E-D341-806C-1343EE546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256550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29918316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55771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24D5B02-2937-DE5D-DC74-B8898E70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282927"/>
            <a:ext cx="4603344" cy="46820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804E3A-B810-A3FB-DD52-6001FADE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912" y="1248922"/>
            <a:ext cx="5476190" cy="3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7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7EDD2-C797-FA6D-79C6-E9FAF2796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6D0D3E0-22DD-BE0C-3388-74B675F72526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72D7466B-E7C7-8A83-476F-581A7398AAFB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2F5EFC-DAF4-C683-DB5C-07554B6C5C40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5F1BC613-7F7D-DC2E-9759-A07FC0FD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最快洗车时间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4D8392B-4EA9-252B-C975-7806E3D258A8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AD2B5460-AABD-C7B0-34D8-BBFDDCA1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362"/>
            <a:ext cx="11522075" cy="47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D209-F426-F2F4-4AC5-90480424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8BA3AFA-4D69-E21B-6F5E-AE0C3416F25C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D99DD678-18F8-6627-6BEB-BFFC50C92390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060B4B2-0B85-C1AF-3C98-D09812175661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E83B3364-9282-1B8D-CB69-C10AA84A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安全序列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EAED626-915F-2E56-0626-3A7F4B025A87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71756C4-71DB-22DB-4A68-ACD8B5BD4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471712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3123811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6026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0D832AA-585C-66C6-4BDE-C45D51BA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36290"/>
              </p:ext>
            </p:extLst>
          </p:nvPr>
        </p:nvGraphicFramePr>
        <p:xfrm>
          <a:off x="792162" y="4135554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3123811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60260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B0BDCB84-9D5E-018B-C874-191D2E076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3" y="1199191"/>
            <a:ext cx="4992317" cy="51644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32DD50-C616-9C38-5DF9-9051AEC5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202" y="1170066"/>
            <a:ext cx="5390476" cy="4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1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0250-ECB7-8925-64A1-114A66AB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B5A3580-2355-4A0B-F679-A86D36189C34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5C9F3D8-3B42-A97B-0FB5-DD70512D7256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08AA7D5-7F14-726D-C0A7-D26B820B1EB4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537B1C61-0328-9FF6-07D7-795DA383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安全序列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2D50E0E-7C78-50AB-8327-323058143790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1C685ED-D95F-A1C7-884F-597D415F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377"/>
            <a:ext cx="11522075" cy="44960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C344DE-676E-7414-AF69-2C2F590AD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9421"/>
            <a:ext cx="9937750" cy="5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028B-F989-02BE-857C-956536448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D368CF9-72C1-4201-AF2E-880069C4B2CC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C5EB652-7EE2-969B-5266-130F6DB979B3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AEEEB42-0A8B-2413-2A6F-1FF47992052A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D3D9FE87-6688-4913-EDEE-0CEB51A7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地图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D2C60F1-7F3E-6E91-DB8D-D5257FB67FB9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7105E98-4C7B-894D-C9C0-A63B65A4A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771449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27158708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46666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FBC6B39-69A7-30E9-159F-ACA79E52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55" y="1267051"/>
            <a:ext cx="4175192" cy="46056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20E1BD-8814-C4ED-1793-B79A513F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47" y="1248922"/>
            <a:ext cx="5333333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5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C45DD-69AF-86BA-9C83-1B349CA8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6832C96-798F-E769-3A7C-DB29D8AF705B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8495AA13-D8F3-A394-970B-C95A24376301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38DB06A-91DA-77B0-DF4B-E592A7417E2C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2DA7BA81-9AAB-DCAC-A0BF-34F8321A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地图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7E71B7-989C-FF2D-1F74-BADEE42E3F49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7B99917-DEE2-0ED0-8574-38F479D41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200"/>
            <a:ext cx="11522075" cy="40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9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B9F5D-2EA8-8467-B07F-65795A2BC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33D9349-AACA-E140-892A-9EA75CF316CD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063B9EE1-4811-DF4A-F7D5-3FA130A7E7A7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47F2A1-D76B-5D39-7D22-8437172F30C5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A48003D6-D0F3-428A-3CF3-59E1CAB9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电影放映计划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F1ECEB4-AD83-76A7-B470-CD88EAAEC02A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41559F-F556-AC0A-DC36-2D23EEEA0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949890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21592940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57391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DBF449D-A563-8018-9A45-A1940888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286362"/>
            <a:ext cx="3672180" cy="48025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D67D60-CC73-3447-368A-19483EF57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505" y="1047449"/>
            <a:ext cx="4049508" cy="51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8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3D79F-C163-20A7-555D-BBFFF582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09AA805-B920-AF42-178F-F32D5CF6CA80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DADC01E3-1B47-2305-CBB7-798F1AAD8DE1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486DE86-94DD-DC2D-E946-201165DD6EF2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E8280899-7F69-8EFD-B5B1-102C23F5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电影放映计划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AB276A3-73A0-A140-D2A2-4B7B09A8FEE4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702077A-E1D9-F3F3-0AD3-DE557B21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169"/>
            <a:ext cx="11522075" cy="53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0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65C5B-D88E-5AFE-FED7-0D06FE720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CFC4FE0-4F15-FBB4-7A9B-CD417370A43B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54EA2EF1-4413-161D-D2E6-24A3906C2BB6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DD99D4A-E59E-3C13-8640-5F5A31510800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3CE03DDB-7814-D858-0C8A-A9379CD5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蓝桥勇士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2F684D-911F-ADF7-48B3-EC5AF2894C90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8077F0-BB08-1045-6886-F44150DAB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13580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48161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605751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B70967E-AD0A-351F-CDEA-FD6E616B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248922"/>
            <a:ext cx="4689198" cy="49411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82115D-BDEE-7385-D613-AB9EEB1B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66" y="1267051"/>
            <a:ext cx="5447619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39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78900-56FE-7FFE-7F80-80A0E4868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0166E7D-D891-8651-1ACD-ED7EC64EFD85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5DEFA770-4C5A-8CD4-536E-4A5D61F181B6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E5FA059-6CFB-6172-4A7E-0653FA08D102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7BD277F0-89EA-AA7D-EB1D-1E3799A1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蓝桥勇士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543BBA4-64CB-B63F-42D6-0B08442204CF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E1AA31B-725D-E388-7F58-9BC3DA5764FE}"/>
              </a:ext>
            </a:extLst>
          </p:cNvPr>
          <p:cNvSpPr txBox="1"/>
          <p:nvPr/>
        </p:nvSpPr>
        <p:spPr>
          <a:xfrm>
            <a:off x="486568" y="1491916"/>
            <a:ext cx="108395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LIS</a:t>
            </a:r>
            <a:r>
              <a:rPr lang="zh-CN" altLang="en-US" dirty="0"/>
              <a:t>模板题</a:t>
            </a:r>
          </a:p>
        </p:txBody>
      </p:sp>
    </p:spTree>
    <p:extLst>
      <p:ext uri="{BB962C8B-B14F-4D97-AF65-F5344CB8AC3E}">
        <p14:creationId xmlns:p14="http://schemas.microsoft.com/office/powerpoint/2010/main" val="279615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B0649-CA76-88CD-4B5D-40929093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4D04CCD-1191-A994-609E-55C8322D5C0D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DCEE548D-9889-872C-201D-38B59CC5A4EF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CE9D7D7-F9A3-266B-96AE-2A68BCF3D9BA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874AF7C0-480B-60E2-77DB-58F8A4E5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建造房屋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3E95F5-391F-384F-DB70-621F7522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3" y="1267051"/>
            <a:ext cx="3758756" cy="49657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AD5A5C-70F3-65FB-B237-0EF698F3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79" y="1170066"/>
            <a:ext cx="5419048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8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59D99-2E5F-176B-0276-6C597691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B07B28D-7D0E-E6E1-758C-B08285AC23B0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8BB39EFA-FF49-8F44-A92F-252E9F3FFAB1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612FF2-29FB-A9F0-9EBD-7ED44B55940B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00B977A3-E243-906B-9D76-CD131373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蓝桥骑士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8FB3A33-FE17-AE49-049E-9B488B0B3475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5B21EBD-964E-F120-5123-E3082A792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87316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2818659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681605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3FDEA0A-28C1-CF99-C8DE-463D6691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3" y="1267051"/>
            <a:ext cx="4560544" cy="48103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5BB6C3-0C69-032D-81BC-102D29D5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67" y="1267051"/>
            <a:ext cx="5495238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67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7B053-DE4F-7770-EE8F-0124436A0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9679560-5388-83A8-5885-918972B7B9AD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ED67D443-E733-35E7-8CD3-D8208575474C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953E1C8-6FD2-8B46-9AEF-44D59378025D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CF39A2A4-418B-7AC7-D0C1-48F43E90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蓝桥骑士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0BE2328-648F-B8AA-96CC-E97D8F8221E2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3819EA6-F5A7-042B-67C2-444935EBE929}"/>
              </a:ext>
            </a:extLst>
          </p:cNvPr>
          <p:cNvSpPr txBox="1"/>
          <p:nvPr/>
        </p:nvSpPr>
        <p:spPr>
          <a:xfrm>
            <a:off x="486568" y="1451811"/>
            <a:ext cx="22829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大范围</a:t>
            </a:r>
            <a:r>
              <a:rPr lang="en-US" altLang="zh-CN" dirty="0"/>
              <a:t>LIS</a:t>
            </a:r>
            <a:r>
              <a:rPr lang="zh-CN" altLang="en-US" dirty="0"/>
              <a:t>，二分</a:t>
            </a:r>
            <a:r>
              <a:rPr lang="en-US" altLang="zh-CN" dirty="0"/>
              <a:t>+</a:t>
            </a:r>
            <a:r>
              <a:rPr lang="zh-CN" altLang="en-US" dirty="0"/>
              <a:t>贪心</a:t>
            </a:r>
          </a:p>
        </p:txBody>
      </p:sp>
    </p:spTree>
    <p:extLst>
      <p:ext uri="{BB962C8B-B14F-4D97-AF65-F5344CB8AC3E}">
        <p14:creationId xmlns:p14="http://schemas.microsoft.com/office/powerpoint/2010/main" val="10928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7E60-779F-BBB7-CFCC-43D5DCABA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0B5ADED-5777-52A5-B25F-100B37B8885A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C43ECDFD-50B5-7DFF-0151-3CB15FB60B88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B171EE5-3B51-AF1F-694C-C4FA5D3E42BC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E3C0A006-0129-B5D6-EC34-6EC112B1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最长公共子序列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ABC0BE-67A2-86DB-B8F4-B9D8904C823C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EF35CE5-7517-3CB9-625B-BF37C720A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53093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4617153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47641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04B2599-E3EF-6256-CAB8-58336818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3" y="1248922"/>
            <a:ext cx="4683698" cy="44953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CC2BD4-920D-A598-9734-BAFFC473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21" y="1161627"/>
            <a:ext cx="5033545" cy="35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45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D56EE-23CF-9441-8FB3-2DA71AE7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B7AE881-C4E6-2C49-C207-E634CA4DF21D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C4F4748A-E37D-1F27-0085-B3975EB9850A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40AEC74-D199-83A0-3D64-A84516A0B5E2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8D7A53D-463D-D28C-2EDA-01F3CCC8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最长公共子序列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7384739-B87B-506F-5E55-05A62AF3CCCD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2816848A-E265-A5A9-E843-AFA25CAE051E}"/>
              </a:ext>
            </a:extLst>
          </p:cNvPr>
          <p:cNvSpPr txBox="1"/>
          <p:nvPr/>
        </p:nvSpPr>
        <p:spPr>
          <a:xfrm>
            <a:off x="500423" y="1403684"/>
            <a:ext cx="114409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LCS</a:t>
            </a:r>
            <a:r>
              <a:rPr lang="zh-CN" altLang="en-US" dirty="0"/>
              <a:t>模板题</a:t>
            </a:r>
          </a:p>
        </p:txBody>
      </p:sp>
    </p:spTree>
    <p:extLst>
      <p:ext uri="{BB962C8B-B14F-4D97-AF65-F5344CB8AC3E}">
        <p14:creationId xmlns:p14="http://schemas.microsoft.com/office/powerpoint/2010/main" val="57187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3633-D5B7-FF15-E462-9D7DAD4AB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35A553E-8043-A81F-8A15-140CE5D3A330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F5A18554-E258-6C8D-5D44-A9D8683CDF77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C272A5-E206-7A75-CAF4-DBEDDCC0F91F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41D98105-76E1-730E-437C-FD36E20B7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小明的背包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體 Heavy" panose="020B0A00000000000000" pitchFamily="34" charset="-128"/>
              </a:rPr>
              <a:t>1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F63D0CC-5863-7DC3-4F2E-E47FD8827389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43B4372-9404-7037-8405-9E8AA0973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203572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32463945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215651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B768AF4-0325-9500-7968-EAE6AEE0F3C8}"/>
              </a:ext>
            </a:extLst>
          </p:cNvPr>
          <p:cNvSpPr txBox="1"/>
          <p:nvPr/>
        </p:nvSpPr>
        <p:spPr>
          <a:xfrm>
            <a:off x="481564" y="1286362"/>
            <a:ext cx="127791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01</a:t>
            </a:r>
            <a:r>
              <a:rPr lang="zh-CN" altLang="en-US" dirty="0"/>
              <a:t>背包模板</a:t>
            </a:r>
          </a:p>
        </p:txBody>
      </p:sp>
    </p:spTree>
    <p:extLst>
      <p:ext uri="{BB962C8B-B14F-4D97-AF65-F5344CB8AC3E}">
        <p14:creationId xmlns:p14="http://schemas.microsoft.com/office/powerpoint/2010/main" val="363960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8FA9D-E298-AFF3-0434-ED3191F1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10FCCDF-350D-150C-5A09-513D8E9F407A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5D912EEE-F505-F718-3757-327B8187D78F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9F3E040-6E90-4F00-59EB-36503ED61E6A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DE30C891-CC13-9B68-766A-2E12C37A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倒水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3C4026E-E2BA-AA3C-6ADE-8DC8EB8ACD9D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CE52480-9E13-4D6C-EB05-5EEDE767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351896"/>
            <a:ext cx="4676147" cy="48590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A59C99-5BD3-601B-9084-A6F034D0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715" y="1351896"/>
            <a:ext cx="5314286" cy="3580952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B9401CC-6C8C-FD3C-6450-9930A194A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281522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418510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88377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FF5E1E86-B09B-AB55-108B-61CD1BB48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15" y="4932848"/>
            <a:ext cx="4942857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2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6453A-36B1-BF04-C69B-60AE8ABC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4016CE9-A9A9-99FF-C1A9-FFCAF064E369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8D2B453A-C990-EC1A-6FC1-9D989952FE72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88F9E3-6779-60FD-4173-F4D54A30D75B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85650EF6-B194-AF52-3738-42DC10D3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倒水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0776CF0-0892-573F-400A-CAF970FE3803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DDD64C8-EE50-0D03-0B34-FE77A67B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046"/>
            <a:ext cx="11522075" cy="41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4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3D3B0-7131-13D1-6AEE-4F22F5CAC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25B2ADB-786A-F383-5CEE-CFE5E2BD6C86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5D4D2855-3AAE-3555-52B8-F42975850361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DD70FB3-201C-8920-0B41-022213E87E9B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622E0CFB-6190-CBFC-21BE-86011EAC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倒水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B7044F9-C24B-F831-0F14-E46E2E980CCE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E6D5683-2939-51FE-E6FE-AE36097B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2202"/>
            <a:ext cx="11522075" cy="40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85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EC57A-C295-CB2F-EB54-973F6262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B50F50E-ACE7-152C-61A4-8F84C040D8A1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FF277AB0-5A30-5E9C-5C71-06BBB8009437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12EC827-4231-2DDF-7875-A67AAF911B9F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766C15B7-C605-B41D-EAC2-AA5A5C38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倒水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15AC83-359F-7243-4CB3-E5C14DDE3821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AB67770-5175-F122-EF47-FA8AAC00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684"/>
            <a:ext cx="11522075" cy="21337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09D297-D367-CA29-D684-2925A0EC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275" y="3513610"/>
            <a:ext cx="6809524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5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E124D-CE3A-EC1A-443A-6414FFF2C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374257C-9628-486F-E7B9-1B618061DBCB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EA8EE28-7499-63B3-D096-BBC4B9651482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B969E40-C959-D99F-00AD-C20DD9F840DA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0C485AFF-A098-462C-8B76-36C591DA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倒水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9D7F0D1-8A84-9529-F08A-1F71246B6DEA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E24CFFC-4A3C-45A1-5252-5A75F4027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248"/>
            <a:ext cx="11522075" cy="15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18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/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建造房屋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A9E344-7495-5C8C-9752-0D701738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51" y="1983705"/>
            <a:ext cx="8628571" cy="26571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929A2-7487-EF8B-62AB-23A8BF09E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148A2B0-4FFE-9883-A2C6-608B99B19574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70C4E225-D2E9-8D1B-F258-0BBF915D3EEF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2A9444-000F-CD49-BDCA-B359BC19C982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04CA6A2F-742E-B920-24E1-66E605B6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盗墓分赃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體 Heavy" panose="020B0A00000000000000" pitchFamily="34" charset="-128"/>
              </a:rPr>
              <a:t>2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095B325-182C-066E-A248-5849CADBAB0B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8E02E74-4830-00AC-5598-7951A6B95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55866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244338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984974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CD2FEA05-7EC8-CEAB-6E54-7D62CB85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248922"/>
            <a:ext cx="4452723" cy="4923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DF200E-11A9-B5F3-37C5-51E0FC41A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714" y="1170066"/>
            <a:ext cx="4481151" cy="47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05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87EB2-07D6-BB2F-F065-5ECBC54C2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DCB675A-EA5D-0C33-E580-8367A738F297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1A78A78F-3262-ED16-F715-CC1CAE829526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F4B5437-46D5-C809-8711-BFADD0A411C9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4ACF79F0-0024-FE17-BBC5-9759A813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盗墓分赃</a:t>
            </a:r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體 Heavy" panose="020B0A00000000000000" pitchFamily="34" charset="-128"/>
              </a:rPr>
              <a:t>2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58DDB3D-9A83-14BD-C782-1A6DF64491D2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BDF6466-30BE-7BD1-1AC9-ACB3ED7C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70" y="1651640"/>
            <a:ext cx="7933333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73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855B-B2DF-A9AC-CD58-25B182FA6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3505214-57B1-6222-3F7D-CC1780D38CFB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4F87BC86-33F7-5439-5B2C-58B55B160E37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257E6C9-6B82-F2EC-02B6-2361071FD798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EF78A657-CA37-8019-6BDE-EF15F752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蓝桥课程抢购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3E38FA6-3D08-4AF5-29A1-66C9B07FE49E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03F83A6-D842-661B-29ED-CC6F6C242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899310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38892696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00294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BFAE865-42D3-8687-3803-FE29D8FA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189377"/>
            <a:ext cx="3978902" cy="38719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E5EFC5-0EFC-705C-1917-FC22D8D3F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325" y="1189377"/>
            <a:ext cx="4283033" cy="39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29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3A998-2C09-3E25-9D0D-EDA0F05F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127C497-EF98-2707-164B-8A064FAB2D8B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8D4A0F42-4050-CE0B-BB6C-34363CCE1327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4C8F220-E8CC-75A5-3026-BC81AE3DE087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2AB12185-73AC-19A5-455B-50E1C5EC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蓝桥课程抢购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25553C9-CFC5-0CEB-C218-790F387C2EE0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E7749E85-CB7F-783D-A462-940C9B57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245613"/>
            <a:ext cx="3831553" cy="35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30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92211-E592-81B6-0D75-418ADB25C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A65CE7D-0437-BE49-7CDE-FFA4666FC011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0B01EF35-0F82-9272-94B2-FCAE7264D36E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F79F2F-AA72-9758-900F-20BB0930E117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F849E6CB-E44E-8E69-EE40-0A3B7DBA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蓝桥课程抢购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F30C44B-2AED-8993-0616-21DF10B75E2E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0C5AC2A-4085-AB60-D7FA-921B3AC2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42" y="1267051"/>
            <a:ext cx="9063789" cy="50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2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D3BA6-C00D-A900-6A87-E011A8546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72FBE55-09EB-F273-85B9-F4F593009D85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2CE2F5F1-47FE-DA7E-EF8A-5CAE56FDB5A3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C07719F-564B-AEDA-663A-41C3CD800D92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A835D4F5-3AB5-2A32-1FF9-09918368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购物策略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56553CC-2BE5-EF24-2095-D99E3248FEA8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4A776CD-D459-B346-5AF3-6631743D6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266067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39173053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176993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B76DA53-3E4B-82BF-99EA-D14C242A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189377"/>
            <a:ext cx="4822081" cy="48916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9BB7CC-77BE-2435-128D-EC0DD63B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04" y="1172372"/>
            <a:ext cx="4871031" cy="47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1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DE6C-6605-1DF8-8D08-FD10B863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B544AD2-1BD9-8623-BC4B-8E6E3AB45624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464BD3B0-F59D-281C-C015-2C0DA9C8BFA4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8DA4261-E58A-A02F-40E5-D43B7FF1A061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F095E82A-27E8-22BF-7B15-6CD7C520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购物策略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4C06B0-9EF2-A414-A8E9-580897525DCC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F07568A-36E6-0F83-97D3-31C7F1AE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6362"/>
            <a:ext cx="11522075" cy="49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2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13BB9-9577-94D6-4676-64EE1C5EF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971311F-2165-9F89-7A1B-74F4517BBE94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6522DEE-08AA-C3EC-E79B-CA6B6949CD4D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D73CEA1-0131-B185-6AF7-0E8C906422E3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E88D12F7-DF88-22CA-E7E9-F2A17A28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购物策略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7CE0ADB-B009-6CC3-A299-B9D22787C826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09AC35CC-2335-670B-6F13-9B2C3A1A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143"/>
            <a:ext cx="11522075" cy="54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5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688E-8691-9AFC-E5FF-CEE1D4CE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6057D18-087D-7764-9799-94C4DACAD0C9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3AF2948-4981-F03B-2332-526F7797678E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C9FF950-A0EB-87CD-9F33-50C195F07D60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7C4C5E4F-32ED-4777-7C01-9BC00B70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购物策略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2E039DA-94E8-F7BC-90C5-A3D13D641A2F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5DD9578-9DBB-849C-5328-B89FA07F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082"/>
            <a:ext cx="11522075" cy="26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94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1F87-A287-0F51-723D-8BD59CBA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358E3AB-FA24-9042-738A-0BBC4F9B5A4C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B050C97C-0EA7-3196-4C4C-D1CD5E9E342B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757C01F-A0BA-8CF4-7C49-73084A4A1C4B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F0AD8E77-B7AB-C45F-095D-385E6388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小兰的神秘礼物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B28AC0B-7151-20A1-FB86-43C126C5E656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047CE27-2F03-DEC7-FBED-B9DC2A4D0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46692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1125501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0107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83FC1AA4-CD32-3E29-88E9-A36EB6B0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211537"/>
            <a:ext cx="4022768" cy="50978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7C7B3F-2CF7-1F83-075C-D23D7050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336" y="1248922"/>
            <a:ext cx="5428571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5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3E269-23A5-7E84-4571-E649ADFF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9322DEE-6EB3-D094-EC33-B3D3B82E5431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DC3F56F-EDC2-4D3B-FAA7-CACCB677F088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BDD172A-687C-6342-69A0-F9A7D0A40C5A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162AE607-3E07-7C5D-A652-E5913B53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破损的楼梯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1A25637-D3B7-5496-5468-7CA4B2ED78D2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A02EC97-84A5-64DF-EBA3-38818346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81745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3094075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75845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376F5BA1-0F72-7D1A-9180-594F6C38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" y="1248922"/>
            <a:ext cx="4890838" cy="48823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792D5F-EDA3-1E91-3DC8-8C3EB7DBF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17" y="1248922"/>
            <a:ext cx="5495238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86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F840-7AEE-F21C-4A2B-A1314EEB9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1C7E29E-3F68-02EF-CCB5-7E998A1AE888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CA6DA210-2CB1-EE35-6F3B-A471E4EC5E1B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C6E8D9-B416-3DFB-7EE5-7CB9537B0DC3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50769B0D-AC64-DAD3-5446-6663442E2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小兰的神秘礼物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9307B05-0054-8CB3-7CC8-3A6F89ED5299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3D2D595-4C15-718A-9BF2-0D020281D8FE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1125501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01074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E745CB93-0D0B-A3B3-A9BF-8D3190DE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15" y="1267051"/>
            <a:ext cx="8720243" cy="49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14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8B4BE-FC10-9505-1543-F8B309573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1933B63-965A-770C-18B1-6DFD814E81D3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40F88EE-29AA-FB85-AF50-F47C4ED9F77D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AD2601-56C6-92E1-86EA-323F0B3C83EB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B6F55902-4CA0-AAB2-0FB5-7B806911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小兰的神秘礼物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58E33A3-CBF4-B9F9-6013-5FF7D1D06D71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D4B3C7A-E3AD-3213-54AD-F9A9FF1829FF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1125501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01074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D7C3B09-10EA-1200-1A74-55A8367D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362"/>
            <a:ext cx="11522075" cy="27414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034118-F8E3-2788-6225-70FBDCC61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9" t="29985"/>
          <a:stretch/>
        </p:blipFill>
        <p:spPr>
          <a:xfrm>
            <a:off x="272716" y="3882190"/>
            <a:ext cx="11096958" cy="87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395" y="0"/>
            <a:ext cx="11646897" cy="7000882"/>
            <a:chOff x="24395" y="0"/>
            <a:chExt cx="11646897" cy="70008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5" y="0"/>
              <a:ext cx="11473284" cy="64801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875" y="3703886"/>
              <a:ext cx="4748417" cy="3296996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786" y="2443285"/>
            <a:ext cx="2974580" cy="1119054"/>
          </a:xfrm>
          <a:prstGeom prst="rect">
            <a:avLst/>
          </a:prstGeom>
        </p:spPr>
      </p:pic>
      <p:pic>
        <p:nvPicPr>
          <p:cNvPr id="8" name="图片 7" descr="/Users/song/Desktop/蓝桥行政/04-国信蓝桥北京/03-行政类文件/07-蓝桥logo/CC蓝桥云课..pngCC蓝桥云课.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99500" y="469887"/>
            <a:ext cx="2245995" cy="372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23007-5FE7-DBD4-09C9-E8FA2E610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38188BF-C996-B906-0A1D-A47CBB24CE01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FD627E6E-2EC9-A2FD-750A-C035A7EDD65C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36857BD-FA0A-D120-F804-85E80A18EDFD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5A919D31-CD96-1E76-3F6B-975B4D38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破损的楼梯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92603A-0D5A-870C-3697-55892B68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669"/>
            <a:ext cx="11522075" cy="384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3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67AC6-906A-D101-1F5C-B935CA496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1B73B31-EFEF-C13D-0E04-3F7AF36D50F4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A80A99EC-EEC1-1813-E1A3-35A4C0436899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E12EFF-0628-214B-C1B4-12C3F710EACF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37A08D76-4875-A227-E8F1-0EC2A549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拍照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BF8612-249F-0ECB-C52F-A9FB3D57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2" y="1189377"/>
            <a:ext cx="5466667" cy="52380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6ECEB8-8997-ECDF-DAD6-24781BB32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529" y="1267051"/>
            <a:ext cx="5504762" cy="3800000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96758AF-1C8A-3E9B-06C1-872A688C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748644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3531536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287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6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575F9-19F5-F708-D9C0-F880BA21F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3A79908-6B11-20B1-7296-23C6A5CB0F40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8130C1D-D157-13C3-369A-FC6BA09F4CFA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CAE9BE7-1698-6F41-8F4E-487316C043B4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E95BF06C-4114-F8BB-308F-83FB3ADF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拍照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B384CAE-D86B-BA5C-960D-28F28D10099F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A68F718-8952-6457-E0FE-A59282D3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113"/>
            <a:ext cx="11522075" cy="20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9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182B5-0323-FB44-D28A-63283819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83D385C-7FC2-6B6A-0955-B8D93BB1D2A8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C99D0365-34F2-D8B8-E27E-8B6750D29967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2665B5D-5FDD-3250-4FD1-D6F614ADED5B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607EA149-E5DA-AEE6-E31E-9EA799564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可构造的序列总数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3F7F505-2A25-669C-6EFA-618CA563F203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C6AE3C7-A884-3308-4E8F-D42F424AC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92575"/>
              </p:ext>
            </p:extLst>
          </p:nvPr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139521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38974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3252FF05-F082-0598-FE37-BD1818DB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33" y="1189377"/>
            <a:ext cx="4588387" cy="50382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5FE30F-6FFC-DACF-7118-CB9FA371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620" y="1267051"/>
            <a:ext cx="5542857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4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62388-A1D9-A611-0C72-423923B3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58F15C9-512C-C0EB-45A6-D24BAD912AF8}"/>
              </a:ext>
            </a:extLst>
          </p:cNvPr>
          <p:cNvGrpSpPr/>
          <p:nvPr/>
        </p:nvGrpSpPr>
        <p:grpSpPr>
          <a:xfrm>
            <a:off x="486568" y="515214"/>
            <a:ext cx="678391" cy="733708"/>
            <a:chOff x="863644" y="1919345"/>
            <a:chExt cx="2796141" cy="279085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FC56C45F-4677-74BA-C6C6-970E597DB631}"/>
                </a:ext>
              </a:extLst>
            </p:cNvPr>
            <p:cNvSpPr/>
            <p:nvPr/>
          </p:nvSpPr>
          <p:spPr>
            <a:xfrm>
              <a:off x="920750" y="1992801"/>
              <a:ext cx="2555875" cy="2417445"/>
            </a:xfrm>
            <a:prstGeom prst="roundRect">
              <a:avLst>
                <a:gd name="adj" fmla="val 8846"/>
              </a:avLst>
            </a:prstGeom>
            <a:solidFill>
              <a:srgbClr val="2979E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A892DCE-B6BE-9CD7-4B69-28306DCF13E2}"/>
                </a:ext>
              </a:extLst>
            </p:cNvPr>
            <p:cNvSpPr txBox="1"/>
            <p:nvPr/>
          </p:nvSpPr>
          <p:spPr>
            <a:xfrm>
              <a:off x="863644" y="1919345"/>
              <a:ext cx="2796141" cy="279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8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A444483E-8211-9865-A90E-4DEB96E3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16" y="490375"/>
            <a:ext cx="6765863" cy="776676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可构造的序列总数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95404BE-AF0D-4E01-1882-D1034C45F925}"/>
              </a:ext>
            </a:extLst>
          </p:cNvPr>
          <p:cNvGraphicFramePr>
            <a:graphicFrameLocks noGrp="1"/>
          </p:cNvGraphicFramePr>
          <p:nvPr/>
        </p:nvGraphicFramePr>
        <p:xfrm>
          <a:off x="792163" y="3606165"/>
          <a:ext cx="9937750" cy="350520"/>
        </p:xfrm>
        <a:graphic>
          <a:graphicData uri="http://schemas.openxmlformats.org/drawingml/2006/table">
            <a:tbl>
              <a:tblPr/>
              <a:tblGrid>
                <a:gridCol w="9937750">
                  <a:extLst>
                    <a:ext uri="{9D8B030D-6E8A-4147-A177-3AD203B41FA5}">
                      <a16:colId xmlns:a16="http://schemas.microsoft.com/office/drawing/2014/main" val="729057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9185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DD9B488-4817-4754-3E14-D34B1A46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407"/>
            <a:ext cx="11522075" cy="44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1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197</Words>
  <Application>Microsoft Office PowerPoint</Application>
  <PresentationFormat>自定义</PresentationFormat>
  <Paragraphs>88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思源黑體 Heavy</vt:lpstr>
      <vt:lpstr>微软雅黑</vt:lpstr>
      <vt:lpstr>Arial</vt:lpstr>
      <vt:lpstr>Calibri</vt:lpstr>
      <vt:lpstr>Calibri Light</vt:lpstr>
      <vt:lpstr>Office 主题</vt:lpstr>
      <vt:lpstr>蓝桥杯省赛无忧班（Python组） 第4期</vt:lpstr>
      <vt:lpstr>建造房屋</vt:lpstr>
      <vt:lpstr>建造房屋</vt:lpstr>
      <vt:lpstr>破损的楼梯</vt:lpstr>
      <vt:lpstr>破损的楼梯</vt:lpstr>
      <vt:lpstr>拍照</vt:lpstr>
      <vt:lpstr>拍照</vt:lpstr>
      <vt:lpstr>可构造的序列总数</vt:lpstr>
      <vt:lpstr>可构造的序列总数</vt:lpstr>
      <vt:lpstr>最快洗车时间</vt:lpstr>
      <vt:lpstr>最快洗车时间</vt:lpstr>
      <vt:lpstr>安全序列</vt:lpstr>
      <vt:lpstr>安全序列</vt:lpstr>
      <vt:lpstr>地图</vt:lpstr>
      <vt:lpstr>地图</vt:lpstr>
      <vt:lpstr>电影放映计划</vt:lpstr>
      <vt:lpstr>电影放映计划</vt:lpstr>
      <vt:lpstr>蓝桥勇士</vt:lpstr>
      <vt:lpstr>蓝桥勇士</vt:lpstr>
      <vt:lpstr>蓝桥骑士</vt:lpstr>
      <vt:lpstr>蓝桥骑士</vt:lpstr>
      <vt:lpstr>最长公共子序列</vt:lpstr>
      <vt:lpstr>最长公共子序列</vt:lpstr>
      <vt:lpstr>小明的背包1</vt:lpstr>
      <vt:lpstr>倒水</vt:lpstr>
      <vt:lpstr>倒水</vt:lpstr>
      <vt:lpstr>倒水</vt:lpstr>
      <vt:lpstr>倒水</vt:lpstr>
      <vt:lpstr>倒水</vt:lpstr>
      <vt:lpstr>盗墓分赃2</vt:lpstr>
      <vt:lpstr>盗墓分赃2</vt:lpstr>
      <vt:lpstr>蓝桥课程抢购</vt:lpstr>
      <vt:lpstr>蓝桥课程抢购</vt:lpstr>
      <vt:lpstr>蓝桥课程抢购</vt:lpstr>
      <vt:lpstr>购物策略</vt:lpstr>
      <vt:lpstr>购物策略</vt:lpstr>
      <vt:lpstr>购物策略</vt:lpstr>
      <vt:lpstr>购物策略</vt:lpstr>
      <vt:lpstr>小兰的神秘礼物</vt:lpstr>
      <vt:lpstr>小兰的神秘礼物</vt:lpstr>
      <vt:lpstr>小兰的神秘礼物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子豪 毛</cp:lastModifiedBy>
  <cp:revision>320</cp:revision>
  <cp:lastPrinted>2022-11-04T08:15:05Z</cp:lastPrinted>
  <dcterms:created xsi:type="dcterms:W3CDTF">2022-11-04T08:15:05Z</dcterms:created>
  <dcterms:modified xsi:type="dcterms:W3CDTF">2024-02-07T18:00:32Z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813158972A53409F93263A18AF1ED3C2</vt:lpwstr>
  </property>
</Properties>
</file>